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6" r:id="rId21"/>
    <p:sldId id="287" r:id="rId22"/>
    <p:sldId id="288" r:id="rId23"/>
    <p:sldId id="289" r:id="rId24"/>
    <p:sldId id="290" r:id="rId25"/>
    <p:sldId id="291" r:id="rId26"/>
    <p:sldId id="292" r:id="rId27"/>
  </p:sldIdLst>
  <p:sldSz cx="12192000" cy="6858000"/>
  <p:notesSz cx="6858000" cy="9144000"/>
  <p:embeddedFontLs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Impact" pitchFamily="34" charset="0"/>
      <p:regular r:id="rId33"/>
    </p:embeddedFont>
    <p:embeddedFont>
      <p:font typeface="Gill Sans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5" roundtripDataSignature="AMtx7mgU0OcDEePkXoXK3xiyC2gJ+dkL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0986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b52ab48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b52ab48fd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6b52ab48fd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b52ab48f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b52ab48fd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6b52ab48fd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b52ab48f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b52ab48f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6b52ab48f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b52ab48fd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6b52ab48f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b52ab48f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b52ab48fd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b52ab48fd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52ab48f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52ab48fd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6b52ab48fd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b52ab48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b52ab48fd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6b52ab48fd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b52ab48f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b52ab48fd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6b52ab48fd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52ab48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52ab48f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6b52ab48f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 title="scalloped circle"/>
          <p:cNvSpPr/>
          <p:nvPr/>
        </p:nvSpPr>
        <p:spPr>
          <a:xfrm>
            <a:off x="3557016" y="630936"/>
            <a:ext cx="5235575" cy="5229225"/>
          </a:xfrm>
          <a:custGeom>
            <a:avLst/>
            <a:gdLst/>
            <a:ahLst/>
            <a:cxnLst/>
            <a:rect l="l" t="t" r="r" b="b"/>
            <a:pathLst>
              <a:path w="3298" h="3294" extrusionOk="0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9" name="Google Shape;19;p31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dt" idx="10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ftr" idx="11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0"/>
          <p:cNvSpPr txBox="1">
            <a:spLocks noGrp="1"/>
          </p:cNvSpPr>
          <p:nvPr>
            <p:ph type="body" idx="1"/>
          </p:nvPr>
        </p:nvSpPr>
        <p:spPr>
          <a:xfrm rot="5400000">
            <a:off x="4544043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0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1"/>
          <p:cNvSpPr txBox="1">
            <a:spLocks noGrp="1"/>
          </p:cNvSpPr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1"/>
          <p:cNvSpPr txBox="1">
            <a:spLocks noGrp="1"/>
          </p:cNvSpPr>
          <p:nvPr>
            <p:ph type="body" idx="1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41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1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1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3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dt" idx="10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ftr" idx="11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sldNum" idx="12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6" name="Google Shape;46;p35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47" name="Google Shape;47;p35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 extrusionOk="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" name="Google Shape;48;p35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 extrusionOk="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body" idx="1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2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7"/>
          <p:cNvSpPr txBox="1"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body" idx="2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3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4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7" name="Google Shape;67;p38"/>
          <p:cNvSpPr txBox="1"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dt" idx="10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ftr" idx="11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sldNum" idx="12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38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>
            <a:spLocks noGrp="1"/>
          </p:cNvSpPr>
          <p:nvPr>
            <p:ph type="pic" idx="2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6" name="Google Shape;76;p39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7" name="Google Shape;77;p39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body" idx="1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dt" idx="10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ftr" idx="11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sldNum" idx="12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sz="51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sz="1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0" title="Left scallop edge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 extrusionOk="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" name="Google Shape;16;p30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0000"/>
              <a:buFont typeface="Impact"/>
              <a:buNone/>
            </a:pPr>
            <a:r>
              <a:rPr lang="en-US">
                <a:solidFill>
                  <a:srgbClr val="C00000"/>
                </a:solidFill>
              </a:rPr>
              <a:t>GO</a:t>
            </a:r>
            <a:r>
              <a:rPr lang="en-US" sz="6600"/>
              <a:t>PEDAL</a:t>
            </a:r>
            <a:endParaRPr/>
          </a:p>
        </p:txBody>
      </p:sp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 flipH="1">
            <a:off x="2169325" y="5687736"/>
            <a:ext cx="7150843" cy="103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  </a:t>
            </a:r>
            <a:endParaRPr/>
          </a:p>
        </p:txBody>
      </p:sp>
      <p:sp>
        <p:nvSpPr>
          <p:cNvPr id="101" name="Google Shape;101;p1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 dirty="0" smtClean="0"/>
              <a:t>CYCLES</a:t>
            </a:r>
            <a:endParaRPr dirty="0"/>
          </a:p>
        </p:txBody>
      </p:sp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600" y="1128450"/>
            <a:ext cx="10475423" cy="566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52ab48fd_0_2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6b52ab48fd_0_22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97" name="Google Shape;197;g6b52ab48f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00" y="995137"/>
            <a:ext cx="10429750" cy="48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52ab48fd_0_29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6b52ab48fd_0_29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05" name="Google Shape;205;g6b52ab48f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975" y="1199225"/>
            <a:ext cx="10777801" cy="503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b52ab48fd_0_3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CYCLE</a:t>
            </a:r>
            <a:endParaRPr/>
          </a:p>
        </p:txBody>
      </p:sp>
      <p:sp>
        <p:nvSpPr>
          <p:cNvPr id="212" name="Google Shape;212;g6b52ab48fd_0_3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13" name="Google Shape;213;g6b52ab48fd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00" y="1105525"/>
            <a:ext cx="10734276" cy="49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1144253" y="381010"/>
            <a:ext cx="101784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BOOKING</a:t>
            </a:r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20" name="Google Shape;22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180475"/>
            <a:ext cx="10548374" cy="51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b52ab48fd_0_5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BOOKING</a:t>
            </a:r>
            <a:endParaRPr/>
          </a:p>
        </p:txBody>
      </p:sp>
      <p:sp>
        <p:nvSpPr>
          <p:cNvPr id="226" name="Google Shape;226;g6b52ab48fd_0_50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27" name="Google Shape;227;g6b52ab48fd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51" y="1311417"/>
            <a:ext cx="10096526" cy="541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b52ab48fd_0_56"/>
          <p:cNvSpPr txBox="1">
            <a:spLocks noGrp="1"/>
          </p:cNvSpPr>
          <p:nvPr>
            <p:ph type="title"/>
          </p:nvPr>
        </p:nvSpPr>
        <p:spPr>
          <a:xfrm>
            <a:off x="1251675" y="382378"/>
            <a:ext cx="10178400" cy="10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BOOKING</a:t>
            </a:r>
            <a:endParaRPr/>
          </a:p>
        </p:txBody>
      </p:sp>
      <p:sp>
        <p:nvSpPr>
          <p:cNvPr id="234" name="Google Shape;234;g6b52ab48fd_0_5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35" name="Google Shape;235;g6b52ab48f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25" y="1135750"/>
            <a:ext cx="10253175" cy="5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b52ab48fd_0_6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BOOKING</a:t>
            </a:r>
            <a:endParaRPr/>
          </a:p>
        </p:txBody>
      </p:sp>
      <p:sp>
        <p:nvSpPr>
          <p:cNvPr id="242" name="Google Shape;242;g6b52ab48fd_0_6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43" name="Google Shape;243;g6b52ab48fd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925" y="1089150"/>
            <a:ext cx="10292074" cy="55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908" y="663874"/>
            <a:ext cx="10178322" cy="613425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b52ab48fd_0_4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PAYMENT</a:t>
            </a:r>
            <a:endParaRPr/>
          </a:p>
        </p:txBody>
      </p:sp>
      <p:sp>
        <p:nvSpPr>
          <p:cNvPr id="264" name="Google Shape;264;g6b52ab48fd_0_4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65" name="Google Shape;265;g6b52ab48fd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675" y="1487531"/>
            <a:ext cx="10178398" cy="473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45719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subTitle" idx="1"/>
          </p:nvPr>
        </p:nvSpPr>
        <p:spPr>
          <a:xfrm flipH="1">
            <a:off x="2709300" y="1098400"/>
            <a:ext cx="6773400" cy="43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u="sng" dirty="0"/>
              <a:t>TEAM  MEMBER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	 </a:t>
            </a:r>
            <a:r>
              <a:rPr lang="en-US" sz="1400" dirty="0" smtClean="0"/>
              <a:t>               </a:t>
            </a:r>
            <a:r>
              <a:rPr lang="en-US" sz="1400" dirty="0" smtClean="0">
                <a:latin typeface="Arial"/>
                <a:ea typeface="Arial"/>
                <a:cs typeface="Arial"/>
                <a:sym typeface="Arial"/>
              </a:rPr>
              <a:t>SAYED 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MEHEDI AZIM        011162097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400" dirty="0" smtClean="0">
                <a:latin typeface="Arial"/>
                <a:ea typeface="Arial"/>
                <a:cs typeface="Arial"/>
                <a:sym typeface="Arial"/>
              </a:rPr>
              <a:t> MD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. FANIR-AL-MAMUN     011161142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ANIKA TABASSUM           011161150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ASHRAFUNNESA              011162040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      KAZI RAYED HOSSAIN     011162030 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400" dirty="0" smtClean="0">
                <a:latin typeface="Arial"/>
                <a:ea typeface="Arial"/>
                <a:cs typeface="Arial"/>
                <a:sym typeface="Arial"/>
              </a:rPr>
              <a:t>SHARFARAZ 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MAHMOOD JAMEE    011161183 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b52ab48fd_0_7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FAQs</a:t>
            </a:r>
            <a:endParaRPr/>
          </a:p>
        </p:txBody>
      </p:sp>
      <p:sp>
        <p:nvSpPr>
          <p:cNvPr id="321" name="Google Shape;321;g6b52ab48fd_0_72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22" name="Google Shape;322;g6b52ab48fd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342951"/>
            <a:ext cx="10596374" cy="493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REVIEW</a:t>
            </a:r>
            <a:endParaRPr/>
          </a:p>
        </p:txBody>
      </p:sp>
      <p:pic>
        <p:nvPicPr>
          <p:cNvPr id="328" name="Google Shape;32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588" y="1267510"/>
            <a:ext cx="9820487" cy="559049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35" name="Google Shape;33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647" y="805343"/>
            <a:ext cx="9969634" cy="585240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ABOUT</a:t>
            </a:r>
            <a:endParaRPr/>
          </a:p>
        </p:txBody>
      </p:sp>
      <p:pic>
        <p:nvPicPr>
          <p:cNvPr id="342" name="Google Shape;3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300" y="1134250"/>
            <a:ext cx="10453774" cy="559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50" name="Google Shape;3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468" y="256578"/>
            <a:ext cx="10728121" cy="619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56" name="Google Shape;35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9743" y="974783"/>
            <a:ext cx="9836092" cy="566929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7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C00000"/>
              </a:buClr>
            </a:pPr>
            <a:r>
              <a:rPr lang="en-US" sz="6000" dirty="0">
                <a:solidFill>
                  <a:schemeClr val="tx2">
                    <a:lumMod val="10000"/>
                  </a:schemeClr>
                </a:solidFill>
              </a:rPr>
              <a:t>THANK YOU</a:t>
            </a:r>
            <a:endParaRPr sz="6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 flipH="1">
            <a:off x="2169325" y="5687736"/>
            <a:ext cx="7150843" cy="103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  </a:t>
            </a:r>
            <a:endParaRPr/>
          </a:p>
        </p:txBody>
      </p:sp>
      <p:sp>
        <p:nvSpPr>
          <p:cNvPr id="101" name="Google Shape;101;p1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51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HOME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subTitle" idx="4294967295"/>
          </p:nvPr>
        </p:nvSpPr>
        <p:spPr>
          <a:xfrm>
            <a:off x="4146550" y="5978525"/>
            <a:ext cx="804545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936" y="1165925"/>
            <a:ext cx="10045818" cy="545690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2800" y="619625"/>
            <a:ext cx="10133999" cy="58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LOGIN</a:t>
            </a:r>
            <a:endParaRPr/>
          </a:p>
        </p:txBody>
      </p:sp>
      <p:pic>
        <p:nvPicPr>
          <p:cNvPr id="128" name="Google Shape;12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600" y="1098950"/>
            <a:ext cx="10508998" cy="568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52ab48fd_0_0"/>
          <p:cNvSpPr txBox="1">
            <a:spLocks noGrp="1"/>
          </p:cNvSpPr>
          <p:nvPr>
            <p:ph type="title"/>
          </p:nvPr>
        </p:nvSpPr>
        <p:spPr>
          <a:xfrm>
            <a:off x="1006803" y="221235"/>
            <a:ext cx="10178400" cy="14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REGISTER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6b52ab48fd_0_0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7" name="Google Shape;137;g6b52ab48f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425" y="931100"/>
            <a:ext cx="10640174" cy="552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057" y="696286"/>
            <a:ext cx="10552259" cy="60484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   SERVICES</a:t>
            </a:r>
            <a:endParaRPr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964" y="1275126"/>
            <a:ext cx="10178323" cy="54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965" y="534021"/>
            <a:ext cx="10178322" cy="61087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0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rgbClr val="000000"/>
      </a:dk1>
      <a:lt1>
        <a:srgbClr val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64</Words>
  <Application>Microsoft Office PowerPoint</Application>
  <PresentationFormat>Custom</PresentationFormat>
  <Paragraphs>69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Impact</vt:lpstr>
      <vt:lpstr>Gill Sans</vt:lpstr>
      <vt:lpstr>Badge</vt:lpstr>
      <vt:lpstr>GOPEDAL</vt:lpstr>
      <vt:lpstr> </vt:lpstr>
      <vt:lpstr>HOME</vt:lpstr>
      <vt:lpstr>PowerPoint Presentation</vt:lpstr>
      <vt:lpstr>LOGIN</vt:lpstr>
      <vt:lpstr>REGISTER </vt:lpstr>
      <vt:lpstr> </vt:lpstr>
      <vt:lpstr>   SERVICES</vt:lpstr>
      <vt:lpstr> </vt:lpstr>
      <vt:lpstr>CYCLES</vt:lpstr>
      <vt:lpstr>PowerPoint Presentation</vt:lpstr>
      <vt:lpstr>PowerPoint Presentation</vt:lpstr>
      <vt:lpstr>CYCLE</vt:lpstr>
      <vt:lpstr>BOOKING</vt:lpstr>
      <vt:lpstr>BOOKING</vt:lpstr>
      <vt:lpstr>BOOKING</vt:lpstr>
      <vt:lpstr>BOOKING</vt:lpstr>
      <vt:lpstr> </vt:lpstr>
      <vt:lpstr>PAYMENT</vt:lpstr>
      <vt:lpstr>FAQs</vt:lpstr>
      <vt:lpstr>REVIEW</vt:lpstr>
      <vt:lpstr> </vt:lpstr>
      <vt:lpstr>ABOUT</vt:lpstr>
      <vt:lpstr> </vt:lpstr>
      <vt:lpstr> 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GOPEDAL</dc:title>
  <dc:creator>Rayed Hossain</dc:creator>
  <cp:lastModifiedBy>Windows User</cp:lastModifiedBy>
  <cp:revision>3</cp:revision>
  <dcterms:created xsi:type="dcterms:W3CDTF">2019-11-18T14:59:03Z</dcterms:created>
  <dcterms:modified xsi:type="dcterms:W3CDTF">2019-11-18T20:35:56Z</dcterms:modified>
</cp:coreProperties>
</file>